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41076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ночью 13-15, днем 30-32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31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30698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58617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8145</cp:revision>
  <cp:lastPrinted>2025-08-12T06:13:34Z</cp:lastPrinted>
  <dcterms:created xsi:type="dcterms:W3CDTF">2018-03-27T06:03:00Z</dcterms:created>
  <dcterms:modified xsi:type="dcterms:W3CDTF">2026-05-29T07:45:51Z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